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3" r:id="rId3"/>
    <p:sldId id="258" r:id="rId4"/>
    <p:sldId id="266" r:id="rId5"/>
    <p:sldId id="260" r:id="rId6"/>
    <p:sldId id="267" r:id="rId7"/>
    <p:sldId id="269" r:id="rId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9" d="100"/>
          <a:sy n="39" d="100"/>
        </p:scale>
        <p:origin x="940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37833" y="3769617"/>
            <a:ext cx="15664180" cy="27597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200644" y="7261062"/>
            <a:ext cx="7886710" cy="1497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5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805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5877953"/>
            <a:ext cx="18288000" cy="4409440"/>
          </a:xfrm>
          <a:custGeom>
            <a:avLst/>
            <a:gdLst/>
            <a:ahLst/>
            <a:cxnLst/>
            <a:rect l="l" t="t" r="r" b="b"/>
            <a:pathLst>
              <a:path w="18288000" h="4409440">
                <a:moveTo>
                  <a:pt x="18288000" y="0"/>
                </a:moveTo>
                <a:lnTo>
                  <a:pt x="0" y="0"/>
                </a:lnTo>
                <a:lnTo>
                  <a:pt x="0" y="4409046"/>
                </a:lnTo>
                <a:lnTo>
                  <a:pt x="18288000" y="4409046"/>
                </a:lnTo>
                <a:lnTo>
                  <a:pt x="18288000" y="0"/>
                </a:lnTo>
                <a:close/>
              </a:path>
            </a:pathLst>
          </a:custGeom>
          <a:solidFill>
            <a:srgbClr val="FFFFFF">
              <a:alpha val="97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3051" y="6739942"/>
            <a:ext cx="2843590" cy="237506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2851" y="857579"/>
            <a:ext cx="6959600" cy="18599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18191" y="3019465"/>
            <a:ext cx="14098275" cy="26479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50" b="0" i="0">
                <a:solidFill>
                  <a:schemeClr val="tx1"/>
                </a:solidFill>
                <a:latin typeface="Gibson SemiBold"/>
                <a:cs typeface="Gibson SemiBold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6/7/2026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4EE3DCA-12E4-420B-7AD2-E9D91F8B6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0"/>
          <a:stretch>
            <a:fillRect/>
          </a:stretch>
        </p:blipFill>
        <p:spPr>
          <a:xfrm>
            <a:off x="-228600" y="-549729"/>
            <a:ext cx="18669000" cy="1083672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5200643" y="7353300"/>
            <a:ext cx="7886710" cy="14931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7615" marR="5080" indent="-1225550" algn="ctr">
              <a:lnSpc>
                <a:spcPct val="100600"/>
              </a:lnSpc>
              <a:spcBef>
                <a:spcPts val="95"/>
              </a:spcBef>
            </a:pPr>
            <a:r>
              <a:rPr lang="en-US" sz="4800" dirty="0">
                <a:solidFill>
                  <a:schemeClr val="bg1"/>
                </a:solidFill>
                <a:latin typeface="Gibson Book"/>
                <a:cs typeface="Gibson Book"/>
              </a:rPr>
              <a:t>Time • Date</a:t>
            </a:r>
            <a:endParaRPr lang="en-US" sz="4800" spc="-75" dirty="0">
              <a:solidFill>
                <a:schemeClr val="bg1"/>
              </a:solidFill>
              <a:latin typeface="Gibson Book"/>
              <a:cs typeface="Gibson Book"/>
            </a:endParaRPr>
          </a:p>
          <a:p>
            <a:pPr marL="1237615" marR="5080" indent="-1225550" algn="ctr">
              <a:lnSpc>
                <a:spcPct val="100600"/>
              </a:lnSpc>
              <a:spcBef>
                <a:spcPts val="95"/>
              </a:spcBef>
            </a:pPr>
            <a:r>
              <a:rPr lang="en-US" sz="4800" spc="-75" dirty="0">
                <a:solidFill>
                  <a:schemeClr val="bg1"/>
                </a:solidFill>
                <a:latin typeface="Gibson Book"/>
                <a:cs typeface="Gibson Book"/>
              </a:rPr>
              <a:t>Location</a:t>
            </a:r>
            <a:endParaRPr sz="4800" dirty="0">
              <a:solidFill>
                <a:schemeClr val="bg1"/>
              </a:solidFill>
              <a:latin typeface="Gibson Book"/>
              <a:cs typeface="Gibson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938FF-CD04-BC1D-BD94-E24D9FABE9CB}"/>
              </a:ext>
            </a:extLst>
          </p:cNvPr>
          <p:cNvSpPr txBox="1"/>
          <p:nvPr/>
        </p:nvSpPr>
        <p:spPr>
          <a:xfrm>
            <a:off x="1676398" y="3866227"/>
            <a:ext cx="1493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</a:p>
        </p:txBody>
      </p:sp>
      <p:pic>
        <p:nvPicPr>
          <p:cNvPr id="2" name="object 3">
            <a:extLst>
              <a:ext uri="{FF2B5EF4-FFF2-40B4-BE49-F238E27FC236}">
                <a16:creationId xmlns:a16="http://schemas.microsoft.com/office/drawing/2014/main" id="{3B749463-339F-3AE1-A15A-BD8C253633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015" y="1104900"/>
            <a:ext cx="2435965" cy="13702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0DF3CE4-BE43-D7E1-1506-81FC6B9C1AA2}"/>
              </a:ext>
            </a:extLst>
          </p:cNvPr>
          <p:cNvSpPr/>
          <p:nvPr/>
        </p:nvSpPr>
        <p:spPr>
          <a:xfrm>
            <a:off x="14249400" y="8648700"/>
            <a:ext cx="3733800" cy="1638300"/>
          </a:xfrm>
          <a:prstGeom prst="rect">
            <a:avLst/>
          </a:prstGeom>
          <a:solidFill>
            <a:srgbClr val="F4F1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0D103B73-B04E-B7B6-E5A5-9788A7F95F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80545" y="8953500"/>
            <a:ext cx="3071509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D0096C-8D00-0B59-DC9C-7223E9EBD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>
            <a:extLst>
              <a:ext uri="{FF2B5EF4-FFF2-40B4-BE49-F238E27FC236}">
                <a16:creationId xmlns:a16="http://schemas.microsoft.com/office/drawing/2014/main" id="{F8AB0403-7E76-2025-52EA-1AEDF04AE9B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016" y="1132286"/>
            <a:ext cx="2435965" cy="1370230"/>
          </a:xfrm>
          <a:prstGeom prst="rect">
            <a:avLst/>
          </a:prstGeom>
        </p:spPr>
      </p:pic>
      <p:sp>
        <p:nvSpPr>
          <p:cNvPr id="4" name="object 4">
            <a:extLst>
              <a:ext uri="{FF2B5EF4-FFF2-40B4-BE49-F238E27FC236}">
                <a16:creationId xmlns:a16="http://schemas.microsoft.com/office/drawing/2014/main" id="{18323DD9-7A1B-F58C-AD20-A686134B1A82}"/>
              </a:ext>
            </a:extLst>
          </p:cNvPr>
          <p:cNvSpPr txBox="1">
            <a:spLocks noGrp="1"/>
          </p:cNvSpPr>
          <p:nvPr>
            <p:ph type="subTitle" idx="4"/>
          </p:nvPr>
        </p:nvSpPr>
        <p:spPr>
          <a:xfrm>
            <a:off x="5200643" y="5176252"/>
            <a:ext cx="7886710" cy="734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7615" marR="5080" indent="-1225550" algn="ctr">
              <a:lnSpc>
                <a:spcPct val="100600"/>
              </a:lnSpc>
              <a:spcBef>
                <a:spcPts val="95"/>
              </a:spcBef>
            </a:pPr>
            <a:r>
              <a:rPr lang="en-US" sz="4800" dirty="0">
                <a:latin typeface="Gibson Book"/>
                <a:cs typeface="Gibson Book"/>
              </a:rPr>
              <a:t>Time • Date • </a:t>
            </a:r>
            <a:r>
              <a:rPr lang="en-US" sz="4800" spc="-75" dirty="0">
                <a:latin typeface="Gibson Book"/>
                <a:cs typeface="Gibson Book"/>
              </a:rPr>
              <a:t>Location</a:t>
            </a:r>
            <a:endParaRPr sz="4800" dirty="0">
              <a:latin typeface="Gibson Book"/>
              <a:cs typeface="Gibson Boo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410784-D90A-18D8-2BE4-D9F428CC7734}"/>
              </a:ext>
            </a:extLst>
          </p:cNvPr>
          <p:cNvSpPr txBox="1"/>
          <p:nvPr/>
        </p:nvSpPr>
        <p:spPr>
          <a:xfrm>
            <a:off x="-190501" y="3543300"/>
            <a:ext cx="186689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E9BA4-3433-4CBE-A819-9A47D4C019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/>
        </p:blipFill>
        <p:spPr>
          <a:xfrm>
            <a:off x="3831703" y="6625835"/>
            <a:ext cx="2277727" cy="2244378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56CE5D-D8F0-E6B6-17B1-58318DDF0D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/>
        </p:blipFill>
        <p:spPr>
          <a:xfrm>
            <a:off x="12178570" y="6659386"/>
            <a:ext cx="2277728" cy="2244378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733C9F-C664-1B22-93AB-08CF8D336E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/>
        </p:blipFill>
        <p:spPr>
          <a:xfrm>
            <a:off x="8005136" y="6625835"/>
            <a:ext cx="2277728" cy="2244378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B482B2-4B56-640C-5533-7387A478840C}"/>
              </a:ext>
            </a:extLst>
          </p:cNvPr>
          <p:cNvSpPr txBox="1"/>
          <p:nvPr/>
        </p:nvSpPr>
        <p:spPr>
          <a:xfrm>
            <a:off x="3744651" y="9098301"/>
            <a:ext cx="245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badi" panose="020B0604020104020204" pitchFamily="34" charset="0"/>
              </a:rPr>
              <a:t>Speaker Name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36CDF7-4266-F70A-46EE-D9CF5B3C8FC6}"/>
              </a:ext>
            </a:extLst>
          </p:cNvPr>
          <p:cNvSpPr txBox="1"/>
          <p:nvPr/>
        </p:nvSpPr>
        <p:spPr>
          <a:xfrm>
            <a:off x="7831034" y="9098300"/>
            <a:ext cx="245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badi" panose="020B0604020104020204" pitchFamily="34" charset="0"/>
              </a:rPr>
              <a:t>Speaker Name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B20ED6-F7E9-0042-2E95-463651B61DC7}"/>
              </a:ext>
            </a:extLst>
          </p:cNvPr>
          <p:cNvSpPr txBox="1"/>
          <p:nvPr/>
        </p:nvSpPr>
        <p:spPr>
          <a:xfrm>
            <a:off x="12091521" y="9096594"/>
            <a:ext cx="2451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badi" panose="020B0604020104020204" pitchFamily="34" charset="0"/>
              </a:rPr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12705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body" idx="1"/>
          </p:nvPr>
        </p:nvSpPr>
        <p:spPr>
          <a:xfrm>
            <a:off x="2094863" y="3019465"/>
            <a:ext cx="14098275" cy="271997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algn="ctr"/>
            <a:r>
              <a:rPr lang="en-US" sz="8800" dirty="0"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765039" y="6120264"/>
            <a:ext cx="8757922" cy="13708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37615" marR="5080" indent="-1225550" algn="ctr">
              <a:lnSpc>
                <a:spcPct val="100600"/>
              </a:lnSpc>
              <a:spcBef>
                <a:spcPts val="95"/>
              </a:spcBef>
            </a:pPr>
            <a:r>
              <a:rPr lang="en-US" sz="4400" dirty="0">
                <a:latin typeface="Gibson Book"/>
                <a:cs typeface="Gibson Book"/>
              </a:rPr>
              <a:t>10 a.m. to 1 p.m. • January 10, 2027</a:t>
            </a:r>
            <a:endParaRPr lang="en-US" sz="4400" spc="-75" dirty="0">
              <a:latin typeface="Gibson Book"/>
              <a:cs typeface="Gibson Book"/>
            </a:endParaRPr>
          </a:p>
          <a:p>
            <a:pPr marL="1237615" marR="5080" indent="-1225550" algn="ctr">
              <a:lnSpc>
                <a:spcPct val="100600"/>
              </a:lnSpc>
              <a:spcBef>
                <a:spcPts val="95"/>
              </a:spcBef>
            </a:pPr>
            <a:r>
              <a:rPr lang="en-US" sz="4400" spc="-75" dirty="0">
                <a:latin typeface="Gibson Book"/>
                <a:cs typeface="Gibson Book"/>
              </a:rPr>
              <a:t>Friendly Baptist Church</a:t>
            </a:r>
            <a:endParaRPr lang="en-US" sz="4400" dirty="0">
              <a:latin typeface="Gibson Book"/>
              <a:cs typeface="Gibson Boo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59597" y="8600377"/>
            <a:ext cx="2671445" cy="525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3250" i="1" spc="10" dirty="0">
                <a:latin typeface="Gibson Medium"/>
                <a:cs typeface="Gibson Medium"/>
              </a:rPr>
              <a:t>Sponsored by:</a:t>
            </a:r>
            <a:endParaRPr sz="3250" dirty="0">
              <a:latin typeface="Gibson Medium"/>
              <a:cs typeface="Gibson Medium"/>
            </a:endParaRPr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6C71B115-E61B-95D0-FE27-734C8D6F94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018" y="1132286"/>
            <a:ext cx="2435965" cy="13702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10F290-2D75-5177-048B-8593333C68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42" y="7871912"/>
            <a:ext cx="3679958" cy="20699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851F8-B53B-15B7-C894-56EFBD9EF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>
            <a:extLst>
              <a:ext uri="{FF2B5EF4-FFF2-40B4-BE49-F238E27FC236}">
                <a16:creationId xmlns:a16="http://schemas.microsoft.com/office/drawing/2014/main" id="{171CDA6B-A940-009F-7876-CAEEC6776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118191" y="3192040"/>
            <a:ext cx="14098275" cy="2637260"/>
          </a:xfrm>
          <a:prstGeom prst="rect">
            <a:avLst/>
          </a:prstGeom>
        </p:spPr>
        <p:txBody>
          <a:bodyPr vert="horz" wrap="square" lIns="0" tIns="173355" rIns="0" bIns="0" rtlCol="0">
            <a:spAutoFit/>
          </a:bodyPr>
          <a:lstStyle/>
          <a:p>
            <a:pPr algn="ctr"/>
            <a:r>
              <a:rPr lang="en-US" sz="8000" dirty="0"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</a:p>
        </p:txBody>
      </p:sp>
      <p:grpSp>
        <p:nvGrpSpPr>
          <p:cNvPr id="3" name="object 3">
            <a:extLst>
              <a:ext uri="{FF2B5EF4-FFF2-40B4-BE49-F238E27FC236}">
                <a16:creationId xmlns:a16="http://schemas.microsoft.com/office/drawing/2014/main" id="{E50FA57E-0311-8AA9-5AD9-AD80A480D4FD}"/>
              </a:ext>
            </a:extLst>
          </p:cNvPr>
          <p:cNvGrpSpPr/>
          <p:nvPr/>
        </p:nvGrpSpPr>
        <p:grpSpPr>
          <a:xfrm>
            <a:off x="49512" y="8535092"/>
            <a:ext cx="18288228" cy="1802828"/>
            <a:chOff x="0" y="8484539"/>
            <a:chExt cx="18288228" cy="1802828"/>
          </a:xfrm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DD7DC312-6E58-7A5D-92E0-7D0D57E96704}"/>
                </a:ext>
              </a:extLst>
            </p:cNvPr>
            <p:cNvSpPr/>
            <p:nvPr/>
          </p:nvSpPr>
          <p:spPr>
            <a:xfrm>
              <a:off x="7823428" y="8506828"/>
              <a:ext cx="10464800" cy="1780539"/>
            </a:xfrm>
            <a:custGeom>
              <a:avLst/>
              <a:gdLst/>
              <a:ahLst/>
              <a:cxnLst/>
              <a:rect l="l" t="t" r="r" b="b"/>
              <a:pathLst>
                <a:path w="10464800" h="1780540">
                  <a:moveTo>
                    <a:pt x="10464571" y="0"/>
                  </a:moveTo>
                  <a:lnTo>
                    <a:pt x="0" y="0"/>
                  </a:lnTo>
                  <a:lnTo>
                    <a:pt x="0" y="1780171"/>
                  </a:lnTo>
                  <a:lnTo>
                    <a:pt x="8832812" y="1780171"/>
                  </a:lnTo>
                  <a:lnTo>
                    <a:pt x="10464571" y="1780171"/>
                  </a:lnTo>
                  <a:lnTo>
                    <a:pt x="10464571" y="0"/>
                  </a:lnTo>
                  <a:close/>
                </a:path>
              </a:pathLst>
            </a:custGeom>
            <a:solidFill>
              <a:srgbClr val="7B438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05820078-CFCF-4014-D4DF-3C38E9004347}"/>
                </a:ext>
              </a:extLst>
            </p:cNvPr>
            <p:cNvSpPr/>
            <p:nvPr/>
          </p:nvSpPr>
          <p:spPr>
            <a:xfrm>
              <a:off x="0" y="8484539"/>
              <a:ext cx="8639175" cy="1802764"/>
            </a:xfrm>
            <a:custGeom>
              <a:avLst/>
              <a:gdLst/>
              <a:ahLst/>
              <a:cxnLst/>
              <a:rect l="l" t="t" r="r" b="b"/>
              <a:pathLst>
                <a:path w="8639175" h="1802765">
                  <a:moveTo>
                    <a:pt x="8639124" y="901230"/>
                  </a:moveTo>
                  <a:lnTo>
                    <a:pt x="7823428" y="27279"/>
                  </a:lnTo>
                  <a:lnTo>
                    <a:pt x="7823428" y="22288"/>
                  </a:lnTo>
                  <a:lnTo>
                    <a:pt x="7818768" y="22288"/>
                  </a:lnTo>
                  <a:lnTo>
                    <a:pt x="7797978" y="0"/>
                  </a:lnTo>
                  <a:lnTo>
                    <a:pt x="7797978" y="22288"/>
                  </a:lnTo>
                  <a:lnTo>
                    <a:pt x="0" y="22288"/>
                  </a:lnTo>
                  <a:lnTo>
                    <a:pt x="0" y="1802460"/>
                  </a:lnTo>
                  <a:lnTo>
                    <a:pt x="7797978" y="1802460"/>
                  </a:lnTo>
                  <a:lnTo>
                    <a:pt x="7823428" y="1802460"/>
                  </a:lnTo>
                  <a:lnTo>
                    <a:pt x="7823428" y="1775193"/>
                  </a:lnTo>
                  <a:lnTo>
                    <a:pt x="8639124" y="9012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D6B15D2D-B397-9607-499B-FDCDE345232E}"/>
              </a:ext>
            </a:extLst>
          </p:cNvPr>
          <p:cNvSpPr txBox="1"/>
          <p:nvPr/>
        </p:nvSpPr>
        <p:spPr>
          <a:xfrm>
            <a:off x="1412191" y="6339687"/>
            <a:ext cx="15463619" cy="139461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146810" marR="5080" indent="-1134745" algn="ctr">
              <a:lnSpc>
                <a:spcPct val="100499"/>
              </a:lnSpc>
              <a:spcBef>
                <a:spcPts val="95"/>
              </a:spcBef>
            </a:pPr>
            <a:r>
              <a:rPr lang="en-US" sz="4450" dirty="0">
                <a:latin typeface="Gibson Book"/>
                <a:cs typeface="Gibson Book"/>
              </a:rPr>
              <a:t>Time </a:t>
            </a:r>
            <a:r>
              <a:rPr sz="4450" dirty="0">
                <a:latin typeface="Gibson Book"/>
                <a:cs typeface="Gibson Book"/>
              </a:rPr>
              <a:t>•</a:t>
            </a:r>
            <a:r>
              <a:rPr lang="en-US" sz="4450" dirty="0">
                <a:latin typeface="Gibson Book"/>
                <a:cs typeface="Gibson Book"/>
              </a:rPr>
              <a:t> Sate</a:t>
            </a:r>
          </a:p>
          <a:p>
            <a:pPr marL="1146810" marR="5080" indent="-1134745" algn="ctr">
              <a:lnSpc>
                <a:spcPct val="100499"/>
              </a:lnSpc>
              <a:spcBef>
                <a:spcPts val="95"/>
              </a:spcBef>
            </a:pPr>
            <a:r>
              <a:rPr lang="en-US" sz="4450" dirty="0">
                <a:latin typeface="Gibson Book"/>
                <a:cs typeface="Gibson Book"/>
              </a:rPr>
              <a:t>Location</a:t>
            </a:r>
            <a:endParaRPr sz="4450" dirty="0">
              <a:latin typeface="Gibson Book"/>
              <a:cs typeface="Gibson Book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6B8B796-217A-760D-29E2-19463AB673B5}"/>
              </a:ext>
            </a:extLst>
          </p:cNvPr>
          <p:cNvSpPr txBox="1"/>
          <p:nvPr/>
        </p:nvSpPr>
        <p:spPr>
          <a:xfrm>
            <a:off x="1600200" y="8971647"/>
            <a:ext cx="4973320" cy="8509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5400" b="1" spc="15" dirty="0">
                <a:solidFill>
                  <a:srgbClr val="7B438D"/>
                </a:solidFill>
                <a:latin typeface="Gibson SemiBold"/>
                <a:cs typeface="Gibson SemiBold"/>
              </a:rPr>
              <a:t>Register</a:t>
            </a:r>
            <a:r>
              <a:rPr lang="en-US" sz="5400" b="1" spc="15" dirty="0">
                <a:solidFill>
                  <a:srgbClr val="7B438D"/>
                </a:solidFill>
                <a:latin typeface="Gibson SemiBold"/>
                <a:cs typeface="Gibson SemiBold"/>
              </a:rPr>
              <a:t> </a:t>
            </a:r>
            <a:r>
              <a:rPr sz="5400" b="1" spc="-4450" dirty="0">
                <a:solidFill>
                  <a:srgbClr val="7B438D"/>
                </a:solidFill>
                <a:latin typeface="Gibson SemiBold"/>
                <a:cs typeface="Gibson SemiBold"/>
              </a:rPr>
              <a:t> </a:t>
            </a:r>
            <a:r>
              <a:rPr lang="en-US" sz="5400" b="1" spc="-4450" dirty="0">
                <a:solidFill>
                  <a:srgbClr val="7B438D"/>
                </a:solidFill>
                <a:latin typeface="Gibson SemiBold"/>
                <a:cs typeface="Gibson SemiBold"/>
              </a:rPr>
              <a:t>  </a:t>
            </a:r>
            <a:r>
              <a:rPr sz="5400" b="1" spc="-229" dirty="0">
                <a:solidFill>
                  <a:srgbClr val="7B438D"/>
                </a:solidFill>
                <a:latin typeface="Gibson SemiBold"/>
                <a:cs typeface="Gibson SemiBold"/>
              </a:rPr>
              <a:t>T</a:t>
            </a:r>
            <a:r>
              <a:rPr sz="5400" b="1" spc="40" dirty="0">
                <a:solidFill>
                  <a:srgbClr val="7B438D"/>
                </a:solidFill>
                <a:latin typeface="Gibson SemiBold"/>
                <a:cs typeface="Gibson SemiBold"/>
              </a:rPr>
              <a:t>O</a:t>
            </a:r>
            <a:r>
              <a:rPr sz="5400" b="1" spc="-125" dirty="0">
                <a:solidFill>
                  <a:srgbClr val="7B438D"/>
                </a:solidFill>
                <a:latin typeface="Gibson SemiBold"/>
                <a:cs typeface="Gibson SemiBold"/>
              </a:rPr>
              <a:t>D</a:t>
            </a:r>
            <a:r>
              <a:rPr sz="5400" b="1" spc="-505" dirty="0">
                <a:solidFill>
                  <a:srgbClr val="7B438D"/>
                </a:solidFill>
                <a:latin typeface="Gibson SemiBold"/>
                <a:cs typeface="Gibson SemiBold"/>
              </a:rPr>
              <a:t>A</a:t>
            </a:r>
            <a:r>
              <a:rPr sz="5400" b="1" spc="40" dirty="0">
                <a:solidFill>
                  <a:srgbClr val="7B438D"/>
                </a:solidFill>
                <a:latin typeface="Gibson SemiBold"/>
                <a:cs typeface="Gibson SemiBold"/>
              </a:rPr>
              <a:t>Y</a:t>
            </a:r>
            <a:endParaRPr sz="5400" b="1" dirty="0">
              <a:latin typeface="Gibson SemiBold"/>
              <a:cs typeface="Gibson SemiBold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69FDBEDB-35F6-5854-B74B-A15D890B44D3}"/>
              </a:ext>
            </a:extLst>
          </p:cNvPr>
          <p:cNvSpPr txBox="1"/>
          <p:nvPr/>
        </p:nvSpPr>
        <p:spPr>
          <a:xfrm>
            <a:off x="9988107" y="8971647"/>
            <a:ext cx="7612380" cy="8509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5400" b="1" spc="-100" dirty="0">
                <a:solidFill>
                  <a:srgbClr val="FFFFFF"/>
                </a:solidFill>
                <a:latin typeface="Gibson SemiBold"/>
                <a:cs typeface="Gibson SemiBold"/>
              </a:rPr>
              <a:t>yourwebsite.com/event</a:t>
            </a:r>
            <a:endParaRPr sz="5400" b="1" dirty="0">
              <a:latin typeface="Gibson SemiBold"/>
              <a:cs typeface="Gibson SemiBol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C16D90-9C18-4E68-19BF-5328D8A886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790717"/>
            <a:ext cx="33528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50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57909" y="0"/>
            <a:ext cx="12930505" cy="10287000"/>
            <a:chOff x="5357909" y="0"/>
            <a:chExt cx="129305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2524" y="0"/>
              <a:ext cx="10485475" cy="10287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1838" y="0"/>
              <a:ext cx="10590428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7909" y="2793"/>
              <a:ext cx="11180767" cy="10284206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1002851" y="857579"/>
            <a:ext cx="6959600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299"/>
              </a:lnSpc>
              <a:spcBef>
                <a:spcPts val="95"/>
              </a:spcBef>
            </a:pPr>
            <a:r>
              <a:rPr lang="en-US" sz="5400" dirty="0"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  <a:endParaRPr sz="5400" spc="15" dirty="0"/>
          </a:p>
        </p:txBody>
      </p:sp>
      <p:sp>
        <p:nvSpPr>
          <p:cNvPr id="7" name="object 7"/>
          <p:cNvSpPr txBox="1"/>
          <p:nvPr/>
        </p:nvSpPr>
        <p:spPr>
          <a:xfrm>
            <a:off x="1109980" y="3257425"/>
            <a:ext cx="5855908" cy="1018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Time • date</a:t>
            </a:r>
          </a:p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Location</a:t>
            </a:r>
            <a:endParaRPr sz="3250" dirty="0">
              <a:latin typeface="Gibson Book"/>
              <a:cs typeface="Gibson Boo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0" y="4888164"/>
            <a:ext cx="7959725" cy="1737360"/>
          </a:xfrm>
          <a:prstGeom prst="rect">
            <a:avLst/>
          </a:prstGeom>
          <a:solidFill>
            <a:srgbClr val="004680"/>
          </a:solidFill>
        </p:spPr>
        <p:txBody>
          <a:bodyPr vert="horz" wrap="square" lIns="0" tIns="346075" rIns="0" bIns="0" rtlCol="0">
            <a:spAutoFit/>
          </a:bodyPr>
          <a:lstStyle/>
          <a:p>
            <a:pPr marL="1015365" marR="268605">
              <a:lnSpc>
                <a:spcPct val="101000"/>
              </a:lnSpc>
              <a:spcBef>
                <a:spcPts val="2725"/>
              </a:spcBef>
            </a:pPr>
            <a:r>
              <a:rPr lang="en-US" sz="3250" spc="5" dirty="0">
                <a:solidFill>
                  <a:srgbClr val="FFFFFF"/>
                </a:solidFill>
                <a:latin typeface="Gibson Book"/>
                <a:cs typeface="Gibson Book"/>
              </a:rPr>
              <a:t>Don’t miss this free training event for pastors and ministry leaders!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1E8074-2505-837F-E17E-3F742B8DDD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37" y="7513286"/>
            <a:ext cx="3352800" cy="18859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EFA150B-64CE-E07A-E5BA-EF3AEDB92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F008073-0F3E-7E0D-43E9-93943461D930}"/>
              </a:ext>
            </a:extLst>
          </p:cNvPr>
          <p:cNvGrpSpPr/>
          <p:nvPr/>
        </p:nvGrpSpPr>
        <p:grpSpPr>
          <a:xfrm>
            <a:off x="5357909" y="0"/>
            <a:ext cx="12930505" cy="10287000"/>
            <a:chOff x="5357909" y="0"/>
            <a:chExt cx="12930505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EFD69EF0-E9F2-6FEC-DAF9-EAFB9A09EFC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2524" y="0"/>
              <a:ext cx="10485475" cy="1028700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3011DDC2-5D32-370A-E949-A58298E72A86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1838" y="0"/>
              <a:ext cx="10590428" cy="1028700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B64D24FC-57E7-2FE9-1376-4E935340D1B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7909" y="2793"/>
              <a:ext cx="11180767" cy="10284206"/>
            </a:xfrm>
            <a:prstGeom prst="rect">
              <a:avLst/>
            </a:prstGeom>
          </p:spPr>
        </p:pic>
      </p:grpSp>
      <p:sp>
        <p:nvSpPr>
          <p:cNvPr id="6" name="object 6" descr="$PPTXTitle">
            <a:extLst>
              <a:ext uri="{FF2B5EF4-FFF2-40B4-BE49-F238E27FC236}">
                <a16:creationId xmlns:a16="http://schemas.microsoft.com/office/drawing/2014/main" id="{C6E27F0A-FC1A-95C4-8C8E-66B92225B0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2851" y="857579"/>
            <a:ext cx="6959600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299"/>
              </a:lnSpc>
              <a:spcBef>
                <a:spcPts val="95"/>
              </a:spcBef>
            </a:pPr>
            <a:r>
              <a:rPr lang="en-US" sz="5400" dirty="0"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  <a:endParaRPr sz="5400" spc="15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A7A9CC6-F5BD-A9EE-39C9-CBDDFA7ED0EE}"/>
              </a:ext>
            </a:extLst>
          </p:cNvPr>
          <p:cNvSpPr txBox="1"/>
          <p:nvPr/>
        </p:nvSpPr>
        <p:spPr>
          <a:xfrm>
            <a:off x="1109980" y="3257425"/>
            <a:ext cx="5855908" cy="1018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Time • date</a:t>
            </a:r>
          </a:p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Location</a:t>
            </a:r>
            <a:endParaRPr sz="3250" dirty="0">
              <a:latin typeface="Gibson Book"/>
              <a:cs typeface="Gibson Boo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E0AB642D-E3A2-E595-7F1F-43B9E9C7732B}"/>
              </a:ext>
            </a:extLst>
          </p:cNvPr>
          <p:cNvSpPr txBox="1"/>
          <p:nvPr/>
        </p:nvSpPr>
        <p:spPr>
          <a:xfrm>
            <a:off x="0" y="4888164"/>
            <a:ext cx="7959725" cy="1737360"/>
          </a:xfrm>
          <a:prstGeom prst="rect">
            <a:avLst/>
          </a:prstGeom>
          <a:solidFill>
            <a:srgbClr val="004680"/>
          </a:solidFill>
        </p:spPr>
        <p:txBody>
          <a:bodyPr vert="horz" wrap="square" lIns="0" tIns="346075" rIns="0" bIns="0" rtlCol="0">
            <a:spAutoFit/>
          </a:bodyPr>
          <a:lstStyle/>
          <a:p>
            <a:pPr marL="1015365" marR="268605">
              <a:lnSpc>
                <a:spcPct val="101000"/>
              </a:lnSpc>
              <a:spcBef>
                <a:spcPts val="2725"/>
              </a:spcBef>
            </a:pPr>
            <a:r>
              <a:rPr lang="en-US" sz="3250" spc="5" dirty="0">
                <a:solidFill>
                  <a:srgbClr val="FFFFFF"/>
                </a:solidFill>
                <a:latin typeface="Gibson Book"/>
                <a:cs typeface="Gibson Book"/>
              </a:rPr>
              <a:t>Don’t miss this free training event for pastors and ministry leaders!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C73E471-3233-22D7-9A61-F083302EA6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812" y="7962900"/>
            <a:ext cx="3352800" cy="1885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0BC1699-BF8F-B4A4-16F9-608C6CA542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857" y="7636819"/>
            <a:ext cx="3942176" cy="2217474"/>
          </a:xfrm>
          <a:prstGeom prst="rect">
            <a:avLst/>
          </a:prstGeom>
        </p:spPr>
      </p:pic>
      <p:sp>
        <p:nvSpPr>
          <p:cNvPr id="10" name="object 7">
            <a:extLst>
              <a:ext uri="{FF2B5EF4-FFF2-40B4-BE49-F238E27FC236}">
                <a16:creationId xmlns:a16="http://schemas.microsoft.com/office/drawing/2014/main" id="{E2524DB0-E5D0-7A8A-596D-F0E47874C75A}"/>
              </a:ext>
            </a:extLst>
          </p:cNvPr>
          <p:cNvSpPr txBox="1"/>
          <p:nvPr/>
        </p:nvSpPr>
        <p:spPr>
          <a:xfrm>
            <a:off x="1005270" y="7273766"/>
            <a:ext cx="5855908" cy="5004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Sponsored by:</a:t>
            </a:r>
            <a:endParaRPr sz="3250" dirty="0">
              <a:latin typeface="Gibson Book"/>
              <a:cs typeface="Gibson Book"/>
            </a:endParaRPr>
          </a:p>
        </p:txBody>
      </p:sp>
    </p:spTree>
    <p:extLst>
      <p:ext uri="{BB962C8B-B14F-4D97-AF65-F5344CB8AC3E}">
        <p14:creationId xmlns:p14="http://schemas.microsoft.com/office/powerpoint/2010/main" val="3414447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1F9A47E-479A-2255-2735-8C7ACBB17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C43CE16E-6FD2-6CB7-1518-51572502DD34}"/>
              </a:ext>
            </a:extLst>
          </p:cNvPr>
          <p:cNvGrpSpPr/>
          <p:nvPr/>
        </p:nvGrpSpPr>
        <p:grpSpPr>
          <a:xfrm>
            <a:off x="5357909" y="0"/>
            <a:ext cx="12930505" cy="10287000"/>
            <a:chOff x="5357909" y="0"/>
            <a:chExt cx="12930505" cy="10287000"/>
          </a:xfrm>
        </p:grpSpPr>
        <p:pic>
          <p:nvPicPr>
            <p:cNvPr id="3" name="object 3">
              <a:extLst>
                <a:ext uri="{FF2B5EF4-FFF2-40B4-BE49-F238E27FC236}">
                  <a16:creationId xmlns:a16="http://schemas.microsoft.com/office/drawing/2014/main" id="{2258C473-D0EE-E4FB-B11C-FFD3929F760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802524" y="0"/>
              <a:ext cx="10485475" cy="10287000"/>
            </a:xfrm>
            <a:prstGeom prst="rect">
              <a:avLst/>
            </a:prstGeom>
          </p:spPr>
        </p:pic>
        <p:pic>
          <p:nvPicPr>
            <p:cNvPr id="4" name="object 4">
              <a:extLst>
                <a:ext uri="{FF2B5EF4-FFF2-40B4-BE49-F238E27FC236}">
                  <a16:creationId xmlns:a16="http://schemas.microsoft.com/office/drawing/2014/main" id="{688B06A8-6DCE-E09F-B18C-307318C8AC6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1838" y="0"/>
              <a:ext cx="10590428" cy="10287000"/>
            </a:xfrm>
            <a:prstGeom prst="rect">
              <a:avLst/>
            </a:prstGeom>
          </p:spPr>
        </p:pic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43FC528E-D24F-6C4D-F9C0-AA7802BE8C1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57909" y="2793"/>
              <a:ext cx="11180767" cy="10284206"/>
            </a:xfrm>
            <a:prstGeom prst="rect">
              <a:avLst/>
            </a:prstGeom>
          </p:spPr>
        </p:pic>
      </p:grpSp>
      <p:sp>
        <p:nvSpPr>
          <p:cNvPr id="6" name="object 6" descr="$PPTXTitle">
            <a:extLst>
              <a:ext uri="{FF2B5EF4-FFF2-40B4-BE49-F238E27FC236}">
                <a16:creationId xmlns:a16="http://schemas.microsoft.com/office/drawing/2014/main" id="{CD288DFD-AA2A-8DAC-0B06-E8B58F9355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02851" y="857579"/>
            <a:ext cx="6959600" cy="16741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l">
              <a:lnSpc>
                <a:spcPct val="100299"/>
              </a:lnSpc>
              <a:spcBef>
                <a:spcPts val="95"/>
              </a:spcBef>
            </a:pPr>
            <a:r>
              <a:rPr lang="en-US" sz="5400" dirty="0">
                <a:latin typeface="Aharoni" panose="020F0502020204030204" pitchFamily="2" charset="-79"/>
                <a:cs typeface="Aharoni" panose="020F0502020204030204" pitchFamily="2" charset="-79"/>
              </a:rPr>
              <a:t>Abuse Prevention &amp; Response Training</a:t>
            </a:r>
            <a:endParaRPr sz="5400" spc="15" dirty="0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4AC0B631-040A-E117-5883-A568BA45C285}"/>
              </a:ext>
            </a:extLst>
          </p:cNvPr>
          <p:cNvSpPr txBox="1"/>
          <p:nvPr/>
        </p:nvSpPr>
        <p:spPr>
          <a:xfrm>
            <a:off x="1109980" y="3257425"/>
            <a:ext cx="5855908" cy="10184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Time • date</a:t>
            </a:r>
          </a:p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lang="en-US" sz="3250" dirty="0">
                <a:latin typeface="Gibson Book"/>
                <a:cs typeface="Gibson Book"/>
              </a:rPr>
              <a:t>Location</a:t>
            </a:r>
            <a:endParaRPr sz="3250" dirty="0">
              <a:latin typeface="Gibson Book"/>
              <a:cs typeface="Gibson Book"/>
            </a:endParaRPr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FAD1754-B137-5DBC-B333-704CE6BC275B}"/>
              </a:ext>
            </a:extLst>
          </p:cNvPr>
          <p:cNvSpPr txBox="1"/>
          <p:nvPr/>
        </p:nvSpPr>
        <p:spPr>
          <a:xfrm>
            <a:off x="0" y="4888164"/>
            <a:ext cx="7959725" cy="1737360"/>
          </a:xfrm>
          <a:prstGeom prst="rect">
            <a:avLst/>
          </a:prstGeom>
          <a:solidFill>
            <a:srgbClr val="004680"/>
          </a:solidFill>
        </p:spPr>
        <p:txBody>
          <a:bodyPr vert="horz" wrap="square" lIns="0" tIns="346075" rIns="0" bIns="0" rtlCol="0">
            <a:spAutoFit/>
          </a:bodyPr>
          <a:lstStyle/>
          <a:p>
            <a:pPr marL="1015365" marR="268605">
              <a:lnSpc>
                <a:spcPct val="101000"/>
              </a:lnSpc>
              <a:spcBef>
                <a:spcPts val="2725"/>
              </a:spcBef>
            </a:pPr>
            <a:r>
              <a:rPr lang="en-US" sz="3250" spc="5" dirty="0">
                <a:solidFill>
                  <a:srgbClr val="FFFFFF"/>
                </a:solidFill>
                <a:latin typeface="Gibson Book"/>
                <a:cs typeface="Gibson Book"/>
              </a:rPr>
              <a:t>Don’t miss this free training event for pastors and ministry leaders!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25AEFE-554F-D8BF-106B-619A04A682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812" y="7962900"/>
            <a:ext cx="3352800" cy="1885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3A467-D780-04CD-CC70-C53BACBFD2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/>
        </p:blipFill>
        <p:spPr>
          <a:xfrm>
            <a:off x="620453" y="7200900"/>
            <a:ext cx="1913974" cy="1885951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EDE35-E4A1-1B96-F9DF-AF945DC266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/>
        </p:blipFill>
        <p:spPr>
          <a:xfrm>
            <a:off x="6037606" y="7234451"/>
            <a:ext cx="1913975" cy="1885951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AE481D-0608-6C9D-E96D-36CBF61346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7" r="21457"/>
          <a:stretch/>
        </p:blipFill>
        <p:spPr>
          <a:xfrm>
            <a:off x="3209739" y="7200900"/>
            <a:ext cx="1913975" cy="1885951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C2B1D31-AA6D-ECD0-5D4A-B1533717BCEB}"/>
              </a:ext>
            </a:extLst>
          </p:cNvPr>
          <p:cNvSpPr txBox="1"/>
          <p:nvPr/>
        </p:nvSpPr>
        <p:spPr>
          <a:xfrm>
            <a:off x="207656" y="9360515"/>
            <a:ext cx="2593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badi" panose="020B0604020104020204" pitchFamily="34" charset="0"/>
              </a:rPr>
              <a:t>Speaker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8455F5-E6C2-42ED-1914-AD882359BCB8}"/>
              </a:ext>
            </a:extLst>
          </p:cNvPr>
          <p:cNvSpPr txBox="1"/>
          <p:nvPr/>
        </p:nvSpPr>
        <p:spPr>
          <a:xfrm>
            <a:off x="2971800" y="9335327"/>
            <a:ext cx="2508176" cy="460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badi" panose="020B0604020104020204" pitchFamily="34" charset="0"/>
              </a:rPr>
              <a:t>Speaker 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045DD9-5191-7B2A-7E77-04F8B5DDE2DA}"/>
              </a:ext>
            </a:extLst>
          </p:cNvPr>
          <p:cNvSpPr txBox="1"/>
          <p:nvPr/>
        </p:nvSpPr>
        <p:spPr>
          <a:xfrm>
            <a:off x="5714776" y="9333845"/>
            <a:ext cx="250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badi" panose="020B0604020104020204" pitchFamily="34" charset="0"/>
              </a:rPr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606361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601</TotalTime>
  <Words>140</Words>
  <Application>Microsoft Office PowerPoint</Application>
  <PresentationFormat>Custom</PresentationFormat>
  <Paragraphs>33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Abadi</vt:lpstr>
      <vt:lpstr>Aharoni</vt:lpstr>
      <vt:lpstr>Gibson Book</vt:lpstr>
      <vt:lpstr>Gibson Medium</vt:lpstr>
      <vt:lpstr>Gibson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Abuse Prevention &amp; Response Training</vt:lpstr>
      <vt:lpstr>Abuse Prevention &amp; Response Training</vt:lpstr>
      <vt:lpstr>Abuse Prevention &amp; Response Training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Hannah Bolick</dc:creator>
  <cp:lastModifiedBy>Hannah Bolick</cp:lastModifiedBy>
  <cp:revision>4</cp:revision>
  <dcterms:created xsi:type="dcterms:W3CDTF">2026-04-22T14:30:53Z</dcterms:created>
  <dcterms:modified xsi:type="dcterms:W3CDTF">2026-06-07T05:27:52Z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2026-04-22T00:00:00Z</vt:filetime>
  </property>
  <property fmtid="{D5CDD505-2E9C-101B-9397-08002B2CF9AE}" pid="3" name="CreationClient">
    <vt:lpwstr>authoring</vt:lpwstr>
  </property>
  <property fmtid="{D5CDD505-2E9C-101B-9397-08002B2CF9AE}" pid="4" name="Creator">
    <vt:lpwstr>Adobe Express</vt:lpwstr>
  </property>
  <property fmtid="{D5CDD505-2E9C-101B-9397-08002B2CF9AE}" pid="5" name="LastSaved">
    <vt:filetime>2026-04-22T00:00:00Z</vt:filetime>
  </property>
  <property fmtid="{D5CDD505-2E9C-101B-9397-08002B2CF9AE}" pid="6" name="Producer">
    <vt:lpwstr>Adobe Express</vt:lpwstr>
  </property>
</Properties>
</file>